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Instrument Sans Medium"/>
      <p:regular r:id="rId14"/>
    </p:embeddedFont>
    <p:embeddedFont>
      <p:font typeface="Instrument Sans Medium"/>
      <p:regular r:id="rId15"/>
    </p:embeddedFon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91853"/>
            <a:ext cx="62401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Leftovers to Livelihoods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45770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4465320"/>
            <a:ext cx="347663" cy="3476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70040" y="4440793"/>
            <a:ext cx="246709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BFBFB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Aashish Thapa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Food Waste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the US, around 84.3% of unused food in restaurants is thrown away while only 14% is recycled, and only 1.4% is donated.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Homelessness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Millions of people struggle with hunger and lack access to nutritious food.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Inefficiency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gap between surplus food and those in need.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484" y="283488"/>
            <a:ext cx="3831312" cy="76626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Solution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451973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6" name="Text 2"/>
          <p:cNvSpPr/>
          <p:nvPr/>
        </p:nvSpPr>
        <p:spPr>
          <a:xfrm>
            <a:off x="1020604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Connecting the Dots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316920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Platform for food donors  and recipients.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985736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9" name="Text 5"/>
          <p:cNvSpPr/>
          <p:nvPr/>
        </p:nvSpPr>
        <p:spPr>
          <a:xfrm>
            <a:off x="1020604" y="4212550"/>
            <a:ext cx="35279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Communication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20604" y="470296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notifications and updates streamline communication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51949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2" name="Text 8"/>
          <p:cNvSpPr/>
          <p:nvPr/>
        </p:nvSpPr>
        <p:spPr>
          <a:xfrm>
            <a:off x="1020604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Reduced Waste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0604" y="623673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Minimizes waste and maximizes resource utilization.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8045" y="430649"/>
            <a:ext cx="3915370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Target Audience</a:t>
            </a:r>
            <a:endParaRPr lang="en-US" sz="3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45" y="1155025"/>
            <a:ext cx="391478" cy="3914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8045" y="1703070"/>
            <a:ext cx="1957626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Restaurants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548045" y="2041684"/>
            <a:ext cx="8047911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 food surplus,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48045" y="2386132"/>
            <a:ext cx="8047911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Responsible waste management.</a:t>
            </a:r>
            <a:endParaRPr lang="en-US" sz="1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45" y="3106460"/>
            <a:ext cx="391478" cy="39147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8045" y="3654504"/>
            <a:ext cx="1957626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Grocery Stores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548045" y="3993118"/>
            <a:ext cx="8047911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Food spoilage 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48045" y="4337566"/>
            <a:ext cx="8047911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Donate unsold items.</a:t>
            </a:r>
            <a:endParaRPr lang="en-US" sz="12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45" y="5057894"/>
            <a:ext cx="391478" cy="39147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48045" y="5605939"/>
            <a:ext cx="1957626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Food Banks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548045" y="5944553"/>
            <a:ext cx="8047911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 reliable access to food donations.</a:t>
            </a:r>
            <a:endParaRPr lang="en-US" sz="12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45" y="6664881"/>
            <a:ext cx="391478" cy="39147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48045" y="7212925"/>
            <a:ext cx="1957626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Homeless Shelters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548045" y="7551539"/>
            <a:ext cx="8047911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Shelters rely on consistent food sources.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10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Competition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1799987"/>
            <a:ext cx="30480" cy="5678567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29504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0551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209764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0268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Existing Apps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517219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Lack real-time communication and user-friendly interfaces.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19171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9518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399430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39234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Edge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41388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matching, 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183011" y="485608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User-friendly navigation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273612" y="6167676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592776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8" name="Text 15"/>
          <p:cNvSpPr/>
          <p:nvPr/>
        </p:nvSpPr>
        <p:spPr>
          <a:xfrm>
            <a:off x="878860" y="597027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2183011" y="5899428"/>
            <a:ext cx="42950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Existing Non-Profit Organization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2183011" y="638984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do not compete, we support.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2183011" y="688883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9888"/>
            <a:ext cx="8835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Funding Allocation and Validation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 Minimum Viable Product (MVP)($50)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Hosting the platform in Amazon Web Services(AWS)($250)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Marketing and Outreach($200)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84" y="283488"/>
            <a:ext cx="3831312" cy="76626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Thank You!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2025-04-10T04:57:00Z</dcterms:created>
  <dcterms:modified xsi:type="dcterms:W3CDTF">2025-04-10T04:57:00Z</dcterms:modified>
</cp:coreProperties>
</file>